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D1DE-2F3B-4DA2-A0DD-2EB4943D9872}" type="datetimeFigureOut">
              <a:rPr lang="zh-TW" altLang="en-US" smtClean="0"/>
              <a:t>2012/1/19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A11C-F615-4FDF-8DE6-827BCB9CD25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Z:\01 正在進行的工作\2011永不止息的敬拜 PPT\03 親愛主\投影片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Z:\01 正在進行的工作\2011永不止息的敬拜 PPT\03 親愛主\投影片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Z:\01 正在進行的工作\2011永不止息的敬拜 PPT\03 親愛主\投影片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Z:\01 正在進行的工作\2011永不止息的敬拜 PPT\03 親愛主\投影片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Z:\01 正在進行的工作\2011永不止息的敬拜 PPT\03 親愛主\投影片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Z:\01 正在進行的工作\2011永不止息的敬拜 PPT\03 親愛主\投影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Z:\01 正在進行的工作\2011永不止息的敬拜 PPT\03 親愛主\投影片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Z:\01 正在進行的工作\2011永不止息的敬拜 PPT\03 親愛主\投影片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Z:\01 正在進行的工作\2011永不止息的敬拜 PPT\03 親愛主\投影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Z:\01 正在進行的工作\2011永不止息的敬拜 PPT\03 親愛主\投影片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Z:\01 正在進行的工作\2011永不止息的敬拜 PPT\03 親愛主\投影片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Z:\01 正在進行的工作\2011永不止息的敬拜 PPT\03 親愛主\投影片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Z:\01 正在進行的工作\2011永不止息的敬拜 PPT\03 親愛主\投影片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Administrator</cp:lastModifiedBy>
  <cp:revision>1</cp:revision>
  <dcterms:created xsi:type="dcterms:W3CDTF">2012-01-19T02:03:42Z</dcterms:created>
  <dcterms:modified xsi:type="dcterms:W3CDTF">2012-01-19T02:06:06Z</dcterms:modified>
</cp:coreProperties>
</file>